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19" autoAdjust="0"/>
  </p:normalViewPr>
  <p:slideViewPr>
    <p:cSldViewPr>
      <p:cViewPr varScale="1">
        <p:scale>
          <a:sx n="100" d="100"/>
          <a:sy n="100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A6C1E24-8539-4734-B8FD-6FC6CD0E54FA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CFE4B00-178F-4838-A017-8847F8DEDC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1"/>
            <a:ext cx="9144000" cy="3240359"/>
          </a:xfrm>
        </p:spPr>
        <p:txBody>
          <a:bodyPr>
            <a:normAutofit/>
          </a:bodyPr>
          <a:lstStyle/>
          <a:p>
            <a:r>
              <a:rPr lang="ru-RU" sz="3100" b="1" dirty="0">
                <a:solidFill>
                  <a:srgbClr val="C00000"/>
                </a:solidFill>
              </a:rPr>
              <a:t>Общие подходы в формировании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и функционировании служб охраны труда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в </a:t>
            </a:r>
            <a:r>
              <a:rPr lang="ru-RU" sz="3100" b="1" dirty="0" smtClean="0">
                <a:solidFill>
                  <a:srgbClr val="C00000"/>
                </a:solidFill>
              </a:rPr>
              <a:t>Республике </a:t>
            </a:r>
            <a:r>
              <a:rPr lang="ru-RU" sz="3100" b="1" dirty="0">
                <a:solidFill>
                  <a:srgbClr val="C00000"/>
                </a:solidFill>
              </a:rPr>
              <a:t>Беларусь и Российской Федерации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848872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</a:rPr>
              <a:t>Генеральный директор 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Республиканского унитарного предприятия 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«Республиканский центр охраны труда 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Министерства труда и социальной защиты 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Республики Беларусь»	</a:t>
            </a:r>
            <a:r>
              <a:rPr lang="ru-RU" b="1" dirty="0" smtClean="0">
                <a:solidFill>
                  <a:schemeClr val="tx1"/>
                </a:solidFill>
              </a:rPr>
              <a:t>                                                               С.В. Жартун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56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39435121"/>
              </p:ext>
            </p:extLst>
          </p:nvPr>
        </p:nvGraphicFramePr>
        <p:xfrm>
          <a:off x="251521" y="1040541"/>
          <a:ext cx="8640959" cy="5822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7896"/>
                <a:gridCol w="4393063"/>
              </a:tblGrid>
              <a:tr h="275759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Республике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Беларусь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Российской Федерации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</a:tr>
              <a:tr h="554170"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Статья 227 Трудового кодекса Республики Беларусь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Статья 217 Трудового кодекса Российской Федерации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</a:tr>
              <a:tr h="1662510"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Нормативы численности специалистов по охране труда на предприятиях, утвержденные постановлением Министерства труда Республики Беларусь от 23 июля 1999 г. №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Межотраслевые нормативы численности работников службы охраны труда в организациях, утвержденные постановлением Министерства труда и социального развития Российской Федерации от 22 января 2001 г.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</a:tr>
              <a:tr h="1662510"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Типовое положение о службе охраны труда организации, утвержденное постановлением Министерства труда и социальной защиты Республики Беларусь от 24 мая 2002 г. № 82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Рекомендации по организации работы службы охраны труда в организации, приложение к постановлению Министерства труда и социального развития Российской Федерации от 8 февраля 2000 г. № 14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68" marR="49868" marT="0" marB="0"/>
                </a:tc>
              </a:tr>
              <a:tr h="1662510"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Типовое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положение о кабинете охраны труда, утвержденные постановлением Министерства труда Республики Беларусь от 8 ноября 1999 г. № 144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868" marR="49868" marT="0" marB="0"/>
                </a:tc>
                <a:tc>
                  <a:txBody>
                    <a:bodyPr/>
                    <a:lstStyle/>
                    <a:p>
                      <a:pPr marL="0"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Рекомендации по организации работы кабинета охраны труда и уголка охраны труда, утвержденные постановлением Министерства труда и социального развития Российской Федерации от 17 января 2001 г. № 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49868" marR="49868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57863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Нормативные правовые акты, регламентирующие создание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функционирование служб охраны труда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65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0404578"/>
              </p:ext>
            </p:extLst>
          </p:nvPr>
        </p:nvGraphicFramePr>
        <p:xfrm>
          <a:off x="35496" y="980726"/>
          <a:ext cx="9073008" cy="5877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9474"/>
                <a:gridCol w="4533534"/>
              </a:tblGrid>
              <a:tr h="496813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Статья 227. Служба охраны труда (специалист по охране 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</a:rPr>
                        <a:t>труда)</a:t>
                      </a:r>
                      <a:endParaRPr lang="ru-RU" sz="1100" b="1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</a:rPr>
                        <a:t>Трудовой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кодекс Республики Беларусь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Статья 217. Служба охраны труда в организации</a:t>
                      </a:r>
                    </a:p>
                    <a:p>
                      <a:pPr indent="457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</a:rPr>
                        <a:t>Трудовой кодекс Российской Федерации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</a:tr>
              <a:tr h="1292377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Для организации работы и осуществления контроля по охране труда наниматели вводят должность специалиста по охране труда или создают службу охраны труда из числа лиц, имеющих необходимую подготовку. Должности специалистов по охране труда в организациях производственной сферы вводятся нанимателями при численности работающих свыше 100 человек, а в организациях других сфер деятельности - свыше 200 человек.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В целях обеспечения соблюдения требований охраны труда, осуществления контроля за их выполнением у каждого работодателя, осуществляющего производственную деятельность, численность работников которого превышает 50 человек, создается служба охраны труда или вводится должность специалиста по охране труда, имеющего соответствующую подготовку или опыт работы в этой области.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</a:tr>
              <a:tr h="71798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Решение о необходимости создания службы охраны труда или назначении специалиста по охране труда с меньшей численностью работающих принимает наниматель.</a:t>
                      </a:r>
                    </a:p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66" marR="37566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Работодатель, численность работников которого не превышает 50 человек, принимает решение о создании службы охраны труда или введении должности специалиста по охране труда с учетом специфики своей производственной деятельности.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</a:tr>
              <a:tr h="2058411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В случае невозможности выполнения указанных обязанностей работниками нанимателя он привлекает для проведения консультаций и дачи рекомендаций по безопасной организации труда соответствующих специалистов. При отсутствии службы, специалиста по охране труда соответствующие обязанности выполняются лицами, имеющими соответствующую подготовку (прошедшими обучение), либо одним из руководителей.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При отсутствии у работодателя службы охраны труда, штатного специалиста по охране труда их функции осуществляют работодатель - индивидуальный предприниматель (лично), руководитель организации, другой уполномоченный работодателем работник либо организация или специалист, оказывающие услуги в области охраны труда, привлекаемые работодателем по гражданско-правовому договору. Организации, оказывающие услуги в области охраны труда, подлежат обязательной аккредитации. Перечень услуг, для оказания которых необходима аккредитация, правила аккредитации, включающие в себя требования аккредитации, которым должны соответствовать организации, оказывающие услуги в области охраны труда, порядок проведения контроля за деятельностью аккредитованных организаций, порядок приостановления или отзыва аккредитации устанавливаются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труда.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</a:tr>
              <a:tr h="131168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Структура и численность службы охраны труда устанавливаются в зависимости от численности работающих, характера и степени опасности факторов производственной среды и трудового процесса, наличия потенциально опасных видов деятельности, производств и объектов. Служба охраны труда подчиняется непосредственно руководителю организации (его заместителю) и относится к основным структурным подразделениям организации.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</a:rPr>
                        <a:t>Структура службы охраны труда в организации и численность работников службы охраны труда определяются работодателем с учетом рекомендаций федерального органа исполнительной власти, осуществляющего функции по нормативно-правовому регулированию в сфере труда.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37566" marR="37566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1"/>
            <a:ext cx="8928992" cy="916657"/>
          </a:xfrm>
        </p:spPr>
        <p:txBody>
          <a:bodyPr>
            <a:normAutofit/>
          </a:bodyPr>
          <a:lstStyle/>
          <a:p>
            <a:r>
              <a:rPr lang="ru-RU" sz="2200" b="1" dirty="0"/>
              <a:t>Нормативные правовые акты, регламентирующие создание и функционирование служб охраны </a:t>
            </a:r>
            <a:r>
              <a:rPr lang="ru-RU" sz="2200" b="1" dirty="0" smtClean="0"/>
              <a:t>труда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56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</TotalTime>
  <Words>649</Words>
  <Application>Microsoft Office PowerPoint</Application>
  <PresentationFormat>Экран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Общие подходы в формировании и функционировании служб охраны труда в Республике Беларусь и Российской Федерации </vt:lpstr>
      <vt:lpstr>Слайд 2</vt:lpstr>
      <vt:lpstr>Нормативные правовые акты, регламентирующие создание и функционирование служб охраны труда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подходы в формировании и функционировании служб охраны труда в Республике Беларусь и Российской Федерации</dc:title>
  <dc:creator>Сергей</dc:creator>
  <cp:lastModifiedBy>Ivanov</cp:lastModifiedBy>
  <cp:revision>6</cp:revision>
  <dcterms:created xsi:type="dcterms:W3CDTF">2012-09-25T21:27:31Z</dcterms:created>
  <dcterms:modified xsi:type="dcterms:W3CDTF">2012-10-05T09:21:59Z</dcterms:modified>
</cp:coreProperties>
</file>